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  <p:sldMasterId id="2147483688" r:id="rId2"/>
    <p:sldMasterId id="2147483704" r:id="rId3"/>
  </p:sldMasterIdLst>
  <p:notesMasterIdLst>
    <p:notesMasterId r:id="rId13"/>
  </p:notesMasterIdLst>
  <p:handoutMasterIdLst>
    <p:handoutMasterId r:id="rId14"/>
  </p:handoutMasterIdLst>
  <p:sldIdLst>
    <p:sldId id="274" r:id="rId4"/>
    <p:sldId id="260" r:id="rId5"/>
    <p:sldId id="264" r:id="rId6"/>
    <p:sldId id="258" r:id="rId7"/>
    <p:sldId id="265" r:id="rId8"/>
    <p:sldId id="257" r:id="rId9"/>
    <p:sldId id="263" r:id="rId10"/>
    <p:sldId id="273" r:id="rId11"/>
    <p:sldId id="259" r:id="rId12"/>
  </p:sldIdLst>
  <p:sldSz cx="10944225" cy="6840538"/>
  <p:notesSz cx="6858000" cy="9144000"/>
  <p:defaultTextStyle>
    <a:defPPr>
      <a:defRPr lang="en-US"/>
    </a:defPPr>
    <a:lvl1pPr marL="0" algn="l" defTabSz="853667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426834" algn="l" defTabSz="853667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853667" algn="l" defTabSz="853667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280501" algn="l" defTabSz="853667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1707335" algn="l" defTabSz="853667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2134168" algn="l" defTabSz="853667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2561002" algn="l" defTabSz="853667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2987836" algn="l" defTabSz="853667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3414670" algn="l" defTabSz="853667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447" userDrawn="1">
          <p15:clr>
            <a:srgbClr val="A4A3A4"/>
          </p15:clr>
        </p15:guide>
        <p15:guide id="2" orient="horz" pos="5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5" autoAdjust="0"/>
    <p:restoredTop sz="90290" autoAdjust="0"/>
  </p:normalViewPr>
  <p:slideViewPr>
    <p:cSldViewPr snapToGrid="0">
      <p:cViewPr varScale="1">
        <p:scale>
          <a:sx n="139" d="100"/>
          <a:sy n="139" d="100"/>
        </p:scale>
        <p:origin x="1530" y="114"/>
      </p:cViewPr>
      <p:guideLst>
        <p:guide pos="3447"/>
        <p:guide orient="horz" pos="54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7" d="100"/>
          <a:sy n="117" d="100"/>
        </p:scale>
        <p:origin x="50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 smtClean="0"/>
              <a:t>Titel der Präsentation</a:t>
            </a:r>
            <a:endParaRPr lang="en-US" b="1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70DC3B59-BCDF-4256-A168-012A2AA16E32}" type="datetime1">
              <a:rPr lang="de-DE" sz="800" smtClean="0"/>
              <a:t>08.11.2018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 smtClean="0"/>
              <a:t>Universität Stuttgart</a:t>
            </a:r>
            <a:endParaRPr lang="en-US" sz="80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 mod="1"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000" y="244800"/>
            <a:ext cx="59040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828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65612E96-A133-4402-AE1A-771A66978883}" type="datetime1">
              <a:rPr lang="de-DE" smtClean="0"/>
              <a:t>08.11.2018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009650"/>
            <a:ext cx="4937125" cy="30861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8313" y="4400550"/>
            <a:ext cx="5903912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8000" y="8776800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71200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216609" indent="-216609" algn="l" defTabSz="853667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197" kern="1200">
        <a:solidFill>
          <a:schemeClr val="tx1"/>
        </a:solidFill>
        <a:latin typeface="+mn-lt"/>
        <a:ea typeface="+mn-ea"/>
        <a:cs typeface="+mn-cs"/>
      </a:defRPr>
    </a:lvl1pPr>
    <a:lvl2pPr marL="429418" indent="-212809" algn="l" defTabSz="853667" rtl="0" eaLnBrk="1" latinLnBrk="0" hangingPunct="1">
      <a:lnSpc>
        <a:spcPct val="120000"/>
      </a:lnSpc>
      <a:buFont typeface="Arial" panose="020B0604020202020204" pitchFamily="34" charset="0"/>
      <a:buChar char="•"/>
      <a:defRPr sz="1197" kern="1200">
        <a:solidFill>
          <a:schemeClr val="tx1"/>
        </a:solidFill>
        <a:latin typeface="+mn-lt"/>
        <a:ea typeface="+mn-ea"/>
        <a:cs typeface="+mn-cs"/>
      </a:defRPr>
    </a:lvl2pPr>
    <a:lvl3pPr marL="644127" indent="-214709" algn="l" defTabSz="853667" rtl="0" eaLnBrk="1" latinLnBrk="0" hangingPunct="1">
      <a:lnSpc>
        <a:spcPct val="120000"/>
      </a:lnSpc>
      <a:buFont typeface="Arial" panose="020B0604020202020204" pitchFamily="34" charset="0"/>
      <a:buChar char="•"/>
      <a:defRPr sz="1197" kern="1200">
        <a:solidFill>
          <a:schemeClr val="tx1"/>
        </a:solidFill>
        <a:latin typeface="+mn-lt"/>
        <a:ea typeface="+mn-ea"/>
        <a:cs typeface="+mn-cs"/>
      </a:defRPr>
    </a:lvl3pPr>
    <a:lvl4pPr marL="860736" indent="-216609" algn="l" defTabSz="853667" rtl="0" eaLnBrk="1" latinLnBrk="0" hangingPunct="1">
      <a:lnSpc>
        <a:spcPct val="120000"/>
      </a:lnSpc>
      <a:buFont typeface="Arial" panose="020B0604020202020204" pitchFamily="34" charset="0"/>
      <a:buChar char="•"/>
      <a:defRPr sz="1197" kern="1200">
        <a:solidFill>
          <a:schemeClr val="tx1"/>
        </a:solidFill>
        <a:latin typeface="+mn-lt"/>
        <a:ea typeface="+mn-ea"/>
        <a:cs typeface="+mn-cs"/>
      </a:defRPr>
    </a:lvl4pPr>
    <a:lvl5pPr marL="1073545" indent="-212809" algn="l" defTabSz="853667" rtl="0" eaLnBrk="1" latinLnBrk="0" hangingPunct="1">
      <a:lnSpc>
        <a:spcPct val="120000"/>
      </a:lnSpc>
      <a:buFont typeface="Arial" panose="020B0604020202020204" pitchFamily="34" charset="0"/>
      <a:buChar char="•"/>
      <a:defRPr sz="1197" kern="1200">
        <a:solidFill>
          <a:schemeClr val="tx1"/>
        </a:solidFill>
        <a:latin typeface="+mn-lt"/>
        <a:ea typeface="+mn-ea"/>
        <a:cs typeface="+mn-cs"/>
      </a:defRPr>
    </a:lvl5pPr>
    <a:lvl6pPr marL="2134168" algn="l" defTabSz="853667" rtl="0" eaLnBrk="1" latinLnBrk="0" hangingPunct="1">
      <a:defRPr sz="1120" kern="1200">
        <a:solidFill>
          <a:schemeClr val="tx1"/>
        </a:solidFill>
        <a:latin typeface="+mn-lt"/>
        <a:ea typeface="+mn-ea"/>
        <a:cs typeface="+mn-cs"/>
      </a:defRPr>
    </a:lvl6pPr>
    <a:lvl7pPr marL="2561002" algn="l" defTabSz="853667" rtl="0" eaLnBrk="1" latinLnBrk="0" hangingPunct="1">
      <a:defRPr sz="1120" kern="1200">
        <a:solidFill>
          <a:schemeClr val="tx1"/>
        </a:solidFill>
        <a:latin typeface="+mn-lt"/>
        <a:ea typeface="+mn-ea"/>
        <a:cs typeface="+mn-cs"/>
      </a:defRPr>
    </a:lvl7pPr>
    <a:lvl8pPr marL="2987836" algn="l" defTabSz="853667" rtl="0" eaLnBrk="1" latinLnBrk="0" hangingPunct="1">
      <a:defRPr sz="1120" kern="1200">
        <a:solidFill>
          <a:schemeClr val="tx1"/>
        </a:solidFill>
        <a:latin typeface="+mn-lt"/>
        <a:ea typeface="+mn-ea"/>
        <a:cs typeface="+mn-cs"/>
      </a:defRPr>
    </a:lvl8pPr>
    <a:lvl9pPr marL="3414670" algn="l" defTabSz="853667" rtl="0" eaLnBrk="1" latinLnBrk="0" hangingPunct="1">
      <a:defRPr sz="112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89" y="412381"/>
            <a:ext cx="2461813" cy="517078"/>
          </a:xfrm>
          <a:prstGeom prst="rect">
            <a:avLst/>
          </a:prstGeom>
        </p:spPr>
      </p:pic>
      <p:sp>
        <p:nvSpPr>
          <p:cNvPr id="4" name="Textfeld 3"/>
          <p:cNvSpPr txBox="1"/>
          <p:nvPr userDrawn="1"/>
        </p:nvSpPr>
        <p:spPr>
          <a:xfrm>
            <a:off x="1121431" y="775620"/>
            <a:ext cx="3065627" cy="27597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sz="1500" dirty="0" smtClean="0"/>
              <a:t>Institut für Baustatik und Baudynamik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383" y="6357463"/>
            <a:ext cx="1256657" cy="360000"/>
          </a:xfrm>
          <a:prstGeom prst="rect">
            <a:avLst/>
          </a:prstGeom>
        </p:spPr>
      </p:pic>
      <p:sp>
        <p:nvSpPr>
          <p:cNvPr id="6" name="Bildplatzhalter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2275"/>
            <a:ext cx="10944225" cy="45370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 smtClean="0"/>
              <a:t>Zum Hinzufügen eines Bildes auf das Symbol klicken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79021" y="2256866"/>
            <a:ext cx="5597525" cy="51706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800" b="1"/>
            </a:lvl1pPr>
          </a:lstStyle>
          <a:p>
            <a:pPr lvl="0"/>
            <a:r>
              <a:rPr lang="de-DE" dirty="0" smtClean="0"/>
              <a:t>Titel bearbeiten</a:t>
            </a:r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79021" y="4492151"/>
            <a:ext cx="5597525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000" b="0"/>
            </a:lvl1pPr>
          </a:lstStyle>
          <a:p>
            <a:pPr lvl="0"/>
            <a:r>
              <a:rPr lang="de-DE" dirty="0" smtClean="0"/>
              <a:t>Vortragende bearbeiten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quarter" idx="15" hasCustomPrompt="1"/>
          </p:nvPr>
        </p:nvSpPr>
        <p:spPr>
          <a:xfrm>
            <a:off x="6515040" y="900242"/>
            <a:ext cx="3960000" cy="3960000"/>
          </a:xfrm>
          <a:prstGeom prst="ellipse">
            <a:avLst/>
          </a:prstGeom>
          <a:solidFill>
            <a:srgbClr val="00BBFF"/>
          </a:solidFill>
        </p:spPr>
        <p:txBody>
          <a:bodyPr lIns="0" tIns="0" rIns="0" bIns="0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210909" indent="0">
              <a:buNone/>
              <a:defRPr sz="2000" b="1">
                <a:solidFill>
                  <a:schemeClr val="bg1"/>
                </a:solidFill>
              </a:defRPr>
            </a:lvl2pPr>
            <a:lvl3pPr marL="431318" indent="0">
              <a:buNone/>
              <a:defRPr sz="2000" b="1">
                <a:solidFill>
                  <a:schemeClr val="bg1"/>
                </a:solidFill>
              </a:defRPr>
            </a:lvl3pPr>
            <a:lvl4pPr marL="642227" indent="0">
              <a:buNone/>
              <a:defRPr sz="2000" b="1">
                <a:solidFill>
                  <a:schemeClr val="bg1"/>
                </a:solidFill>
              </a:defRPr>
            </a:lvl4pPr>
            <a:lvl5pPr marL="862636" indent="0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Titel der Konferenz bearbeiten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53535" y="3609407"/>
            <a:ext cx="3083011" cy="5127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10417" indent="0" algn="ctr">
              <a:buNone/>
              <a:defRPr sz="1795"/>
            </a:lvl2pPr>
            <a:lvl3pPr marL="820834" indent="0" algn="ctr">
              <a:buNone/>
              <a:defRPr sz="1616"/>
            </a:lvl3pPr>
            <a:lvl4pPr marL="1231251" indent="0" algn="ctr">
              <a:buNone/>
              <a:defRPr sz="1436"/>
            </a:lvl4pPr>
            <a:lvl5pPr marL="1641668" indent="0" algn="ctr">
              <a:buNone/>
              <a:defRPr sz="1436"/>
            </a:lvl5pPr>
            <a:lvl6pPr marL="2052085" indent="0" algn="ctr">
              <a:buNone/>
              <a:defRPr sz="1436"/>
            </a:lvl6pPr>
            <a:lvl7pPr marL="2462502" indent="0" algn="ctr">
              <a:buNone/>
              <a:defRPr sz="1436"/>
            </a:lvl7pPr>
            <a:lvl8pPr marL="2872919" indent="0" algn="ctr">
              <a:buNone/>
              <a:defRPr sz="1436"/>
            </a:lvl8pPr>
            <a:lvl9pPr marL="3283336" indent="0" algn="ctr">
              <a:buNone/>
              <a:defRPr sz="1436"/>
            </a:lvl9pPr>
          </a:lstStyle>
          <a:p>
            <a:r>
              <a:rPr lang="de-DE" dirty="0" smtClean="0"/>
              <a:t>Name, Datum Ort der Konferenz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42421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47">
          <p15:clr>
            <a:srgbClr val="FBAE40"/>
          </p15:clr>
        </p15:guide>
        <p15:guide id="2" pos="295">
          <p15:clr>
            <a:srgbClr val="FBAE40"/>
          </p15:clr>
        </p15:guide>
        <p15:guide id="3" pos="659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Platzhalter 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>
          <a:xfrm>
            <a:off x="358774" y="252000"/>
            <a:ext cx="8640000" cy="3600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e-DE" dirty="0" smtClean="0"/>
              <a:t>Folientitel durch Klicken bearbeiten</a:t>
            </a:r>
            <a:endParaRPr lang="de-DE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60000" y="863599"/>
            <a:ext cx="10225450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smtClean="0"/>
              <a:t>Überschrift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360000" y="1223963"/>
            <a:ext cx="10225450" cy="499712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373264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 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>
          <a:xfrm>
            <a:off x="358774" y="252000"/>
            <a:ext cx="8640000" cy="3600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e-DE" dirty="0" smtClean="0"/>
              <a:t>Folientitel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46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872113" y="1223963"/>
            <a:ext cx="7200000" cy="4320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spcAft>
                <a:spcPts val="1800"/>
              </a:spcAft>
              <a:buNone/>
              <a:defRPr sz="1800"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 smtClean="0"/>
              <a:t>Gliederung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358774" y="252000"/>
            <a:ext cx="8640000" cy="3600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noProof="0" dirty="0" err="1" smtClean="0"/>
              <a:t>Folientitel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3496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Kreise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577164" y="1335040"/>
            <a:ext cx="1292625" cy="12927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958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75919" y="1491359"/>
            <a:ext cx="7105129" cy="980061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 smtClean="0"/>
              <a:t>Formatvorlagen</a:t>
            </a:r>
            <a:r>
              <a:rPr lang="en-US" noProof="0" dirty="0" smtClean="0"/>
              <a:t> des </a:t>
            </a:r>
            <a:r>
              <a:rPr lang="en-US" noProof="0" dirty="0" err="1" smtClean="0"/>
              <a:t>Textmasters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577164" y="3080006"/>
            <a:ext cx="1292625" cy="12927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958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2175919" y="3236326"/>
            <a:ext cx="7105129" cy="980061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 smtClean="0"/>
              <a:t>Formatvorlagen</a:t>
            </a:r>
            <a:r>
              <a:rPr lang="en-US" noProof="0" dirty="0" smtClean="0"/>
              <a:t> des </a:t>
            </a:r>
            <a:r>
              <a:rPr lang="en-US" noProof="0" dirty="0" err="1" smtClean="0"/>
              <a:t>Textmasters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577164" y="4782990"/>
            <a:ext cx="1292625" cy="12927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958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2175919" y="4939310"/>
            <a:ext cx="7105129" cy="980061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 smtClean="0"/>
              <a:t>Formatvorlagen</a:t>
            </a:r>
            <a:r>
              <a:rPr lang="en-US" noProof="0" dirty="0" smtClean="0"/>
              <a:t> des </a:t>
            </a:r>
            <a:r>
              <a:rPr lang="en-US" noProof="0" dirty="0" err="1" smtClean="0"/>
              <a:t>Textmasters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358774" y="252000"/>
            <a:ext cx="8640000" cy="3600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noProof="0" dirty="0" err="1" smtClean="0"/>
              <a:t>Folientitel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1500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Platzhalter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>
          <a:xfrm>
            <a:off x="358774" y="252000"/>
            <a:ext cx="8640000" cy="3600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noProof="0" dirty="0" err="1" smtClean="0"/>
              <a:t>Folientitel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60000" y="863599"/>
            <a:ext cx="10225450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 err="1" smtClean="0"/>
              <a:t>Überschrift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360000" y="1223963"/>
            <a:ext cx="10225450" cy="499712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err="1" smtClean="0"/>
              <a:t>Formatvorlagen</a:t>
            </a:r>
            <a:r>
              <a:rPr lang="en-US" noProof="0" dirty="0" smtClean="0"/>
              <a:t> des </a:t>
            </a:r>
            <a:r>
              <a:rPr lang="en-US" noProof="0" dirty="0" err="1" smtClean="0"/>
              <a:t>Textmasters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4034779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>
          <a:xfrm>
            <a:off x="358774" y="252000"/>
            <a:ext cx="8640000" cy="3600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noProof="0" dirty="0" err="1" smtClean="0"/>
              <a:t>Folientitel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4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383" y="6357463"/>
            <a:ext cx="1256657" cy="360000"/>
          </a:xfrm>
          <a:prstGeom prst="rect">
            <a:avLst/>
          </a:prstGeom>
        </p:spPr>
      </p:pic>
      <p:sp>
        <p:nvSpPr>
          <p:cNvPr id="6" name="Bildplatzhalter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2275"/>
            <a:ext cx="10944225" cy="45370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 smtClean="0"/>
              <a:t>Zum Hinzufügen eines Bildes auf das Symbol klicken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79021" y="2256866"/>
            <a:ext cx="5597525" cy="51706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800" b="1"/>
            </a:lvl1pPr>
          </a:lstStyle>
          <a:p>
            <a:pPr lvl="0"/>
            <a:r>
              <a:rPr lang="de-DE" dirty="0" smtClean="0"/>
              <a:t>Titel bearbeiten</a:t>
            </a:r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79021" y="4492151"/>
            <a:ext cx="5597525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000" b="0"/>
            </a:lvl1pPr>
          </a:lstStyle>
          <a:p>
            <a:pPr lvl="0"/>
            <a:r>
              <a:rPr lang="de-DE" dirty="0" smtClean="0"/>
              <a:t>Vortragende bearbeiten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quarter" idx="15" hasCustomPrompt="1"/>
          </p:nvPr>
        </p:nvSpPr>
        <p:spPr>
          <a:xfrm>
            <a:off x="6515040" y="900242"/>
            <a:ext cx="3960000" cy="3960000"/>
          </a:xfrm>
          <a:prstGeom prst="ellipse">
            <a:avLst/>
          </a:prstGeom>
          <a:solidFill>
            <a:srgbClr val="00BBFF"/>
          </a:solidFill>
        </p:spPr>
        <p:txBody>
          <a:bodyPr lIns="0" tIns="0" rIns="0" bIns="0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210909" indent="0">
              <a:buNone/>
              <a:defRPr sz="2000" b="1">
                <a:solidFill>
                  <a:schemeClr val="bg1"/>
                </a:solidFill>
              </a:defRPr>
            </a:lvl2pPr>
            <a:lvl3pPr marL="431318" indent="0">
              <a:buNone/>
              <a:defRPr sz="2000" b="1">
                <a:solidFill>
                  <a:schemeClr val="bg1"/>
                </a:solidFill>
              </a:defRPr>
            </a:lvl3pPr>
            <a:lvl4pPr marL="642227" indent="0">
              <a:buNone/>
              <a:defRPr sz="2000" b="1">
                <a:solidFill>
                  <a:schemeClr val="bg1"/>
                </a:solidFill>
              </a:defRPr>
            </a:lvl4pPr>
            <a:lvl5pPr marL="862636" indent="0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Titel der Konferenz bearbeiten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53535" y="3609407"/>
            <a:ext cx="3083011" cy="5127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10417" indent="0" algn="ctr">
              <a:buNone/>
              <a:defRPr sz="1795"/>
            </a:lvl2pPr>
            <a:lvl3pPr marL="820834" indent="0" algn="ctr">
              <a:buNone/>
              <a:defRPr sz="1616"/>
            </a:lvl3pPr>
            <a:lvl4pPr marL="1231251" indent="0" algn="ctr">
              <a:buNone/>
              <a:defRPr sz="1436"/>
            </a:lvl4pPr>
            <a:lvl5pPr marL="1641668" indent="0" algn="ctr">
              <a:buNone/>
              <a:defRPr sz="1436"/>
            </a:lvl5pPr>
            <a:lvl6pPr marL="2052085" indent="0" algn="ctr">
              <a:buNone/>
              <a:defRPr sz="1436"/>
            </a:lvl6pPr>
            <a:lvl7pPr marL="2462502" indent="0" algn="ctr">
              <a:buNone/>
              <a:defRPr sz="1436"/>
            </a:lvl7pPr>
            <a:lvl8pPr marL="2872919" indent="0" algn="ctr">
              <a:buNone/>
              <a:defRPr sz="1436"/>
            </a:lvl8pPr>
            <a:lvl9pPr marL="3283336" indent="0" algn="ctr">
              <a:buNone/>
              <a:defRPr sz="1436"/>
            </a:lvl9pPr>
          </a:lstStyle>
          <a:p>
            <a:r>
              <a:rPr lang="de-DE" dirty="0" smtClean="0"/>
              <a:t>Name, Datum Ort der Konferenz durch Klicken bearbeiten</a:t>
            </a:r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75" y="410000"/>
            <a:ext cx="2524829" cy="575838"/>
          </a:xfrm>
          <a:prstGeom prst="rect">
            <a:avLst/>
          </a:prstGeom>
        </p:spPr>
      </p:pic>
      <p:sp>
        <p:nvSpPr>
          <p:cNvPr id="15" name="Textfeld 14"/>
          <p:cNvSpPr txBox="1"/>
          <p:nvPr userDrawn="1"/>
        </p:nvSpPr>
        <p:spPr>
          <a:xfrm>
            <a:off x="1123298" y="773921"/>
            <a:ext cx="3065627" cy="27597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500" noProof="0" dirty="0" smtClean="0"/>
              <a:t>Institute for Structural Mechanics</a:t>
            </a:r>
          </a:p>
        </p:txBody>
      </p:sp>
    </p:spTree>
    <p:extLst>
      <p:ext uri="{BB962C8B-B14F-4D97-AF65-F5344CB8AC3E}">
        <p14:creationId xmlns:p14="http://schemas.microsoft.com/office/powerpoint/2010/main" val="12791382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47">
          <p15:clr>
            <a:srgbClr val="FBAE40"/>
          </p15:clr>
        </p15:guide>
        <p15:guide id="2" pos="295">
          <p15:clr>
            <a:srgbClr val="FBAE40"/>
          </p15:clr>
        </p15:guide>
        <p15:guide id="3" pos="659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10944225" cy="68405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2011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1531939" y="0"/>
            <a:ext cx="7832720" cy="4699448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201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9789" y="1077250"/>
            <a:ext cx="4928863" cy="162880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Kapitel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99789" y="753867"/>
            <a:ext cx="4928863" cy="2652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  <a:lvl2pPr marL="410417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2pPr>
            <a:lvl3pPr marL="820834" indent="0">
              <a:buNone/>
              <a:defRPr sz="1616">
                <a:solidFill>
                  <a:schemeClr val="tx1">
                    <a:tint val="75000"/>
                  </a:schemeClr>
                </a:solidFill>
              </a:defRPr>
            </a:lvl3pPr>
            <a:lvl4pPr marL="1231251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4pPr>
            <a:lvl5pPr marL="1641668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5pPr>
            <a:lvl6pPr marL="2052085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6pPr>
            <a:lvl7pPr marL="2462502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7pPr>
            <a:lvl8pPr marL="2872919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8pPr>
            <a:lvl9pPr marL="3283336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Kapitelnummer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9788" y="2693125"/>
            <a:ext cx="6614627" cy="107725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Unterkapitel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99789" y="2326861"/>
            <a:ext cx="3622616" cy="2652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10417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2pPr>
            <a:lvl3pPr marL="820834" indent="0">
              <a:buNone/>
              <a:defRPr sz="1616">
                <a:solidFill>
                  <a:schemeClr val="tx1">
                    <a:tint val="75000"/>
                  </a:schemeClr>
                </a:solidFill>
              </a:defRPr>
            </a:lvl3pPr>
            <a:lvl4pPr marL="1231251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4pPr>
            <a:lvl5pPr marL="1641668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5pPr>
            <a:lvl6pPr marL="2052085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6pPr>
            <a:lvl7pPr marL="2462502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7pPr>
            <a:lvl8pPr marL="2872919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8pPr>
            <a:lvl9pPr marL="3283336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Unterkapitelnummer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490896" y="-109412"/>
            <a:ext cx="8615536" cy="5740732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sz="2011" dirty="0"/>
          </a:p>
        </p:txBody>
      </p:sp>
      <p:sp>
        <p:nvSpPr>
          <p:cNvPr id="6" name="object 3"/>
          <p:cNvSpPr/>
          <p:nvPr userDrawn="1"/>
        </p:nvSpPr>
        <p:spPr>
          <a:xfrm>
            <a:off x="6653862" y="3639192"/>
            <a:ext cx="2452570" cy="2452713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2011" dirty="0"/>
          </a:p>
        </p:txBody>
      </p:sp>
      <p:sp>
        <p:nvSpPr>
          <p:cNvPr id="7" name="object 8"/>
          <p:cNvSpPr txBox="1"/>
          <p:nvPr userDrawn="1"/>
        </p:nvSpPr>
        <p:spPr>
          <a:xfrm>
            <a:off x="7070197" y="1945898"/>
            <a:ext cx="1550432" cy="3667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01">
              <a:lnSpc>
                <a:spcPts val="28600"/>
              </a:lnSpc>
            </a:pPr>
            <a:r>
              <a:rPr lang="de-DE" sz="23938" b="1" dirty="0" smtClean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3938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029421" y="1120340"/>
            <a:ext cx="5786443" cy="22170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  <a:lvl2pPr>
              <a:defRPr sz="4069" b="1">
                <a:solidFill>
                  <a:schemeClr val="bg1"/>
                </a:solidFill>
              </a:defRPr>
            </a:lvl2pPr>
            <a:lvl3pPr>
              <a:defRPr sz="4069" b="1">
                <a:solidFill>
                  <a:schemeClr val="bg1"/>
                </a:solidFill>
              </a:defRPr>
            </a:lvl3pPr>
            <a:lvl4pPr>
              <a:defRPr sz="4069" b="1">
                <a:solidFill>
                  <a:schemeClr val="bg1"/>
                </a:solidFill>
              </a:defRPr>
            </a:lvl4pPr>
            <a:lvl5pPr>
              <a:defRPr sz="4069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029422" y="3619560"/>
            <a:ext cx="4554972" cy="5553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568357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10944225" cy="68405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2011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89" y="412381"/>
            <a:ext cx="2461813" cy="51707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91198" y="2542310"/>
            <a:ext cx="1723500" cy="17236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436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602485" y="2783614"/>
            <a:ext cx="3937783" cy="2585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602485" y="3300694"/>
            <a:ext cx="2647322" cy="9682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de-DE" sz="1400" dirty="0" smtClean="0">
                <a:solidFill>
                  <a:schemeClr val="bg1"/>
                </a:solidFill>
              </a:rPr>
              <a:t>E-Mail	</a:t>
            </a:r>
          </a:p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de-DE" sz="1400" dirty="0" smtClean="0">
                <a:solidFill>
                  <a:schemeClr val="bg1"/>
                </a:solidFill>
              </a:rPr>
              <a:t>Telefon 	+49 (711) 685-</a:t>
            </a:r>
          </a:p>
          <a:p>
            <a:pPr marL="0" marR="0" lvl="0" indent="0" algn="l" defTabSz="820834" rtl="0" eaLnBrk="1" fontAlgn="auto" latinLnBrk="0" hangingPunct="1">
              <a:lnSpc>
                <a:spcPct val="120000"/>
              </a:lnSpc>
              <a:spcBef>
                <a:spcPts val="239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647927" algn="l"/>
              </a:tabLst>
              <a:defRPr/>
            </a:pPr>
            <a:r>
              <a:rPr lang="de-DE" sz="1400" dirty="0" smtClean="0">
                <a:solidFill>
                  <a:schemeClr val="bg1"/>
                </a:solidFill>
              </a:rPr>
              <a:t>Fax 	+49 (711)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404957" y="3581194"/>
            <a:ext cx="959213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404957" y="3862869"/>
            <a:ext cx="959213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602485" y="4421034"/>
            <a:ext cx="3937783" cy="8523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de-DE" sz="1400" dirty="0" smtClean="0">
                <a:solidFill>
                  <a:schemeClr val="bg1"/>
                </a:solidFill>
              </a:rPr>
              <a:t>Universität Stuttgart</a:t>
            </a:r>
          </a:p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de-DE" sz="1400" dirty="0" smtClean="0">
                <a:solidFill>
                  <a:schemeClr val="bg1"/>
                </a:solidFill>
              </a:rPr>
              <a:t>Institut für Baustatik und Baudynamik</a:t>
            </a:r>
          </a:p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de-DE" sz="1400" dirty="0" smtClean="0">
                <a:solidFill>
                  <a:schemeClr val="bg1"/>
                </a:solidFill>
              </a:rPr>
              <a:t>Pfaffenwaldring 7, 70569 Stuttgart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251964" y="3300116"/>
            <a:ext cx="3288305" cy="2585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80307" y="1701898"/>
            <a:ext cx="2585250" cy="38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de-DE" sz="2400" b="1" dirty="0" smtClean="0">
                <a:solidFill>
                  <a:schemeClr val="bg1"/>
                </a:solidFill>
              </a:rPr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-2381" y="0"/>
            <a:ext cx="10944225" cy="68405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2011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89" y="412381"/>
            <a:ext cx="2461813" cy="51707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91198" y="2542310"/>
            <a:ext cx="1723500" cy="17236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436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602485" y="2783614"/>
            <a:ext cx="3937783" cy="2585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602485" y="3300694"/>
            <a:ext cx="2647322" cy="9682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de-DE" sz="1400" dirty="0" smtClean="0">
                <a:solidFill>
                  <a:schemeClr val="bg1"/>
                </a:solidFill>
              </a:rPr>
              <a:t>Email	</a:t>
            </a:r>
          </a:p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de-DE" sz="1400" dirty="0" smtClean="0">
                <a:solidFill>
                  <a:schemeClr val="bg1"/>
                </a:solidFill>
              </a:rPr>
              <a:t>Phone 	+49 (711) 685-</a:t>
            </a:r>
          </a:p>
          <a:p>
            <a:pPr marL="0" marR="0" lvl="0" indent="0" algn="l" defTabSz="820834" rtl="0" eaLnBrk="1" fontAlgn="auto" latinLnBrk="0" hangingPunct="1">
              <a:lnSpc>
                <a:spcPct val="120000"/>
              </a:lnSpc>
              <a:spcBef>
                <a:spcPts val="239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647927" algn="l"/>
              </a:tabLst>
              <a:defRPr/>
            </a:pPr>
            <a:r>
              <a:rPr lang="de-DE" sz="1400" dirty="0" smtClean="0">
                <a:solidFill>
                  <a:schemeClr val="bg1"/>
                </a:solidFill>
              </a:rPr>
              <a:t>Fax 	+49 (711)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404163" y="3581194"/>
            <a:ext cx="959213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404163" y="3862866"/>
            <a:ext cx="959213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602485" y="4421034"/>
            <a:ext cx="3937783" cy="8523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en-US" sz="1400" noProof="0" dirty="0" smtClean="0">
                <a:solidFill>
                  <a:schemeClr val="bg1"/>
                </a:solidFill>
              </a:rPr>
              <a:t>University</a:t>
            </a:r>
            <a:r>
              <a:rPr lang="en-US" sz="1400" baseline="0" noProof="0" dirty="0" smtClean="0">
                <a:solidFill>
                  <a:schemeClr val="bg1"/>
                </a:solidFill>
              </a:rPr>
              <a:t> of </a:t>
            </a:r>
            <a:r>
              <a:rPr lang="en-US" sz="1400" noProof="0" dirty="0" smtClean="0">
                <a:solidFill>
                  <a:schemeClr val="bg1"/>
                </a:solidFill>
              </a:rPr>
              <a:t>Stuttgart</a:t>
            </a:r>
          </a:p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en-US" sz="1400" noProof="0" dirty="0" smtClean="0">
                <a:solidFill>
                  <a:schemeClr val="bg1"/>
                </a:solidFill>
              </a:rPr>
              <a:t>Institute of </a:t>
            </a:r>
            <a:r>
              <a:rPr lang="en-US" sz="1400" noProof="0" dirty="0" err="1" smtClean="0">
                <a:solidFill>
                  <a:schemeClr val="bg1"/>
                </a:solidFill>
              </a:rPr>
              <a:t>Structrual</a:t>
            </a:r>
            <a:r>
              <a:rPr lang="en-US" sz="1400" noProof="0" dirty="0" smtClean="0">
                <a:solidFill>
                  <a:schemeClr val="bg1"/>
                </a:solidFill>
              </a:rPr>
              <a:t> Mechanics</a:t>
            </a:r>
          </a:p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en-US" sz="1400" noProof="0" dirty="0" err="1" smtClean="0">
                <a:solidFill>
                  <a:schemeClr val="bg1"/>
                </a:solidFill>
              </a:rPr>
              <a:t>Pfaffenwaldring</a:t>
            </a:r>
            <a:r>
              <a:rPr lang="en-US" sz="1400" noProof="0" dirty="0" smtClean="0">
                <a:solidFill>
                  <a:schemeClr val="bg1"/>
                </a:solidFill>
              </a:rPr>
              <a:t> 7, 70569 Stuttgart, Germany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251964" y="3300116"/>
            <a:ext cx="3288305" cy="2585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80307" y="1701898"/>
            <a:ext cx="2585250" cy="38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en-US" sz="2400" b="1" noProof="0" dirty="0" smtClean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01813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872113" y="1223963"/>
            <a:ext cx="7200000" cy="4320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spcAft>
                <a:spcPts val="1800"/>
              </a:spcAft>
              <a:buNone/>
              <a:defRPr sz="1800"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Gliederung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358774" y="252000"/>
            <a:ext cx="8640000" cy="3600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e-DE" dirty="0" smtClean="0"/>
              <a:t>Folientitel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5720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Kreise 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577164" y="1335040"/>
            <a:ext cx="1292625" cy="12927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958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75918" y="1441390"/>
            <a:ext cx="7200000" cy="1080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577164" y="3080006"/>
            <a:ext cx="1292625" cy="12927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958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2175918" y="3186356"/>
            <a:ext cx="7200000" cy="1080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577164" y="4782990"/>
            <a:ext cx="1292625" cy="12927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958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2175918" y="4889340"/>
            <a:ext cx="7200000" cy="1080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358774" y="252000"/>
            <a:ext cx="8640000" cy="3600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e-DE" dirty="0" smtClean="0"/>
              <a:t>Folientitel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8768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663" r:id="rId3"/>
    <p:sldLayoutId id="2147483676" r:id="rId4"/>
    <p:sldLayoutId id="2147483693" r:id="rId5"/>
    <p:sldLayoutId id="2147483687" r:id="rId6"/>
    <p:sldLayoutId id="2147483696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820834" rtl="0" eaLnBrk="1" latinLnBrk="0" hangingPunct="1">
        <a:lnSpc>
          <a:spcPct val="90000"/>
        </a:lnSpc>
        <a:spcBef>
          <a:spcPct val="0"/>
        </a:spcBef>
        <a:buNone/>
        <a:defRPr sz="2154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209" indent="-205209" algn="l" defTabSz="820834" rtl="0" eaLnBrk="1" latinLnBrk="0" hangingPunct="1">
        <a:lnSpc>
          <a:spcPct val="120000"/>
        </a:lnSpc>
        <a:spcBef>
          <a:spcPts val="898"/>
        </a:spcBef>
        <a:buClr>
          <a:schemeClr val="accent1"/>
        </a:buClr>
        <a:buFont typeface="Arial" panose="020B0604020202020204" pitchFamily="34" charset="0"/>
        <a:buChar char="•"/>
        <a:defRPr sz="1915" kern="1200">
          <a:solidFill>
            <a:schemeClr val="tx1"/>
          </a:solidFill>
          <a:latin typeface="+mn-lt"/>
          <a:ea typeface="+mn-ea"/>
          <a:cs typeface="+mn-cs"/>
        </a:defRPr>
      </a:lvl1pPr>
      <a:lvl2pPr marL="431318" indent="-2204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915" kern="1200">
          <a:solidFill>
            <a:schemeClr val="tx1"/>
          </a:solidFill>
          <a:latin typeface="+mn-lt"/>
          <a:ea typeface="+mn-ea"/>
          <a:cs typeface="+mn-cs"/>
        </a:defRPr>
      </a:lvl2pPr>
      <a:lvl3pPr marL="642227" indent="-2109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3pPr>
      <a:lvl4pPr marL="862636" indent="-2204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4pPr>
      <a:lvl5pPr marL="1073545" indent="-2109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5pPr>
      <a:lvl6pPr marL="2257294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6pPr>
      <a:lvl7pPr marL="2667711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7pPr>
      <a:lvl8pPr marL="3078128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8pPr>
      <a:lvl9pPr marL="3488545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1pPr>
      <a:lvl2pPr marL="410417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2pPr>
      <a:lvl3pPr marL="820834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3pPr>
      <a:lvl4pPr marL="1231251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4pPr>
      <a:lvl5pPr marL="1641668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5pPr>
      <a:lvl6pPr marL="2052085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6pPr>
      <a:lvl7pPr marL="2462502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7pPr>
      <a:lvl8pPr marL="2872919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8pPr>
      <a:lvl9pPr marL="3283336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66">
          <p15:clr>
            <a:srgbClr val="F26B43"/>
          </p15:clr>
        </p15:guide>
        <p15:guide id="3" orient="horz" pos="39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4" y="252000"/>
            <a:ext cx="8640000" cy="3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Folientitel durch Klicken bearbeiten</a:t>
            </a:r>
            <a:endParaRPr lang="en-US" dirty="0"/>
          </a:p>
        </p:txBody>
      </p:sp>
      <p:sp>
        <p:nvSpPr>
          <p:cNvPr id="13" name="Textfeld 12"/>
          <p:cNvSpPr txBox="1"/>
          <p:nvPr userDrawn="1"/>
        </p:nvSpPr>
        <p:spPr>
          <a:xfrm>
            <a:off x="358775" y="6479999"/>
            <a:ext cx="3973501" cy="18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sz="1197" dirty="0" smtClean="0"/>
              <a:t>Universität Stuttgart, Institut für Baustatik und Baudynamik</a:t>
            </a:r>
          </a:p>
        </p:txBody>
      </p:sp>
      <p:sp>
        <p:nvSpPr>
          <p:cNvPr id="14" name="Textfeld 13"/>
          <p:cNvSpPr txBox="1"/>
          <p:nvPr userDrawn="1"/>
        </p:nvSpPr>
        <p:spPr>
          <a:xfrm>
            <a:off x="9863998" y="6480000"/>
            <a:ext cx="720000" cy="18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r">
              <a:buClr>
                <a:schemeClr val="accent1"/>
              </a:buClr>
              <a:buFont typeface="Arial" panose="020B0604020202020204" pitchFamily="34" charset="0"/>
              <a:buNone/>
            </a:pPr>
            <a:fld id="{40FEDF60-E511-4BC6-8414-F4F333653327}" type="slidenum">
              <a:rPr lang="de-DE" sz="1197" smtClean="0"/>
              <a:pPr marL="0" indent="0" algn="r">
                <a:buClr>
                  <a:schemeClr val="accent1"/>
                </a:buClr>
                <a:buFont typeface="Arial" panose="020B0604020202020204" pitchFamily="34" charset="0"/>
                <a:buNone/>
              </a:pPr>
              <a:t>‹Nr.›</a:t>
            </a:fld>
            <a:endParaRPr lang="de-DE" sz="1197" dirty="0" smtClean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41" y="250512"/>
            <a:ext cx="12566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2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4" r:id="rId2"/>
    <p:sldLayoutId id="2147483690" r:id="rId3"/>
    <p:sldLayoutId id="2147483697" r:id="rId4"/>
  </p:sldLayoutIdLst>
  <p:timing>
    <p:tnLst>
      <p:par>
        <p:cTn id="1" dur="indefinite" restart="never" nodeType="tmRoot"/>
      </p:par>
    </p:tnLst>
  </p:timing>
  <p:hf hdr="0"/>
  <p:txStyles>
    <p:titleStyle>
      <a:lvl1pPr algn="l" defTabSz="820834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20834" rtl="0" eaLnBrk="1" latinLnBrk="0" hangingPunct="1">
        <a:lnSpc>
          <a:spcPct val="120000"/>
        </a:lnSpc>
        <a:spcBef>
          <a:spcPts val="898"/>
        </a:spcBef>
        <a:buClr>
          <a:schemeClr val="accent1"/>
        </a:buClr>
        <a:buFont typeface="Arial" panose="020B0604020202020204" pitchFamily="34" charset="0"/>
        <a:buNone/>
        <a:defRPr sz="1915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431318" indent="-2204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915" kern="1200">
          <a:solidFill>
            <a:schemeClr val="tx1"/>
          </a:solidFill>
          <a:latin typeface="+mn-lt"/>
          <a:ea typeface="+mn-ea"/>
          <a:cs typeface="+mn-cs"/>
        </a:defRPr>
      </a:lvl2pPr>
      <a:lvl3pPr marL="642227" indent="-2109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3pPr>
      <a:lvl4pPr marL="862636" indent="-2204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4pPr>
      <a:lvl5pPr marL="1073545" indent="-2109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5pPr>
      <a:lvl6pPr marL="2257294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6pPr>
      <a:lvl7pPr marL="2667711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7pPr>
      <a:lvl8pPr marL="3078128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8pPr>
      <a:lvl9pPr marL="3488545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1pPr>
      <a:lvl2pPr marL="410417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2pPr>
      <a:lvl3pPr marL="820834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3pPr>
      <a:lvl4pPr marL="1231251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4pPr>
      <a:lvl5pPr marL="1641668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5pPr>
      <a:lvl6pPr marL="2052085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6pPr>
      <a:lvl7pPr marL="2462502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7pPr>
      <a:lvl8pPr marL="2872919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8pPr>
      <a:lvl9pPr marL="3283336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26" userDrawn="1">
          <p15:clr>
            <a:srgbClr val="F26B43"/>
          </p15:clr>
        </p15:guide>
        <p15:guide id="3" orient="horz" pos="3924" userDrawn="1">
          <p15:clr>
            <a:srgbClr val="F26B43"/>
          </p15:clr>
        </p15:guide>
        <p15:guide id="4" pos="6668" userDrawn="1">
          <p15:clr>
            <a:srgbClr val="F26B43"/>
          </p15:clr>
        </p15:guide>
        <p15:guide id="8" orient="horz" pos="544" userDrawn="1">
          <p15:clr>
            <a:srgbClr val="F26B43"/>
          </p15:clr>
        </p15:guide>
        <p15:guide id="9" orient="horz" pos="771" userDrawn="1">
          <p15:clr>
            <a:srgbClr val="F26B43"/>
          </p15:clr>
        </p15:guide>
        <p15:guide id="10" pos="344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4" y="252000"/>
            <a:ext cx="8640000" cy="3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err="1" smtClean="0"/>
              <a:t>Folientitel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13" name="Textfeld 12"/>
          <p:cNvSpPr txBox="1"/>
          <p:nvPr userDrawn="1"/>
        </p:nvSpPr>
        <p:spPr>
          <a:xfrm>
            <a:off x="358775" y="6479999"/>
            <a:ext cx="3973501" cy="18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197" noProof="0" dirty="0" smtClean="0"/>
              <a:t>University of Stuttgart, Institute for Structural Mechanics</a:t>
            </a:r>
          </a:p>
        </p:txBody>
      </p:sp>
      <p:sp>
        <p:nvSpPr>
          <p:cNvPr id="14" name="Textfeld 13"/>
          <p:cNvSpPr txBox="1"/>
          <p:nvPr userDrawn="1"/>
        </p:nvSpPr>
        <p:spPr>
          <a:xfrm>
            <a:off x="9863998" y="6480000"/>
            <a:ext cx="720000" cy="18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r">
              <a:buClr>
                <a:schemeClr val="accent1"/>
              </a:buClr>
              <a:buFont typeface="Arial" panose="020B0604020202020204" pitchFamily="34" charset="0"/>
              <a:buNone/>
            </a:pPr>
            <a:fld id="{40FEDF60-E511-4BC6-8414-F4F333653327}" type="slidenum">
              <a:rPr lang="de-DE" sz="1197" smtClean="0"/>
              <a:pPr marL="0" indent="0" algn="r">
                <a:buClr>
                  <a:schemeClr val="accent1"/>
                </a:buClr>
                <a:buFont typeface="Arial" panose="020B0604020202020204" pitchFamily="34" charset="0"/>
                <a:buNone/>
              </a:pPr>
              <a:t>‹Nr.›</a:t>
            </a:fld>
            <a:endParaRPr lang="de-DE" sz="1197" dirty="0" smtClean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41" y="250512"/>
            <a:ext cx="12566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54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5" r:id="rId2"/>
    <p:sldLayoutId id="2147483706" r:id="rId3"/>
    <p:sldLayoutId id="2147483707" r:id="rId4"/>
  </p:sldLayoutIdLst>
  <p:timing>
    <p:tnLst>
      <p:par>
        <p:cTn id="1" dur="indefinite" restart="never" nodeType="tmRoot"/>
      </p:par>
    </p:tnLst>
  </p:timing>
  <p:hf hdr="0"/>
  <p:txStyles>
    <p:titleStyle>
      <a:lvl1pPr algn="l" defTabSz="820834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20834" rtl="0" eaLnBrk="1" latinLnBrk="0" hangingPunct="1">
        <a:lnSpc>
          <a:spcPct val="120000"/>
        </a:lnSpc>
        <a:spcBef>
          <a:spcPts val="898"/>
        </a:spcBef>
        <a:buClr>
          <a:schemeClr val="accent1"/>
        </a:buClr>
        <a:buFont typeface="Arial" panose="020B0604020202020204" pitchFamily="34" charset="0"/>
        <a:buNone/>
        <a:defRPr sz="1915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431318" indent="-2204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915" kern="1200">
          <a:solidFill>
            <a:schemeClr val="tx1"/>
          </a:solidFill>
          <a:latin typeface="+mn-lt"/>
          <a:ea typeface="+mn-ea"/>
          <a:cs typeface="+mn-cs"/>
        </a:defRPr>
      </a:lvl2pPr>
      <a:lvl3pPr marL="642227" indent="-2109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3pPr>
      <a:lvl4pPr marL="862636" indent="-2204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4pPr>
      <a:lvl5pPr marL="1073545" indent="-2109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5pPr>
      <a:lvl6pPr marL="2257294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6pPr>
      <a:lvl7pPr marL="2667711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7pPr>
      <a:lvl8pPr marL="3078128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8pPr>
      <a:lvl9pPr marL="3488545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1pPr>
      <a:lvl2pPr marL="410417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2pPr>
      <a:lvl3pPr marL="820834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3pPr>
      <a:lvl4pPr marL="1231251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4pPr>
      <a:lvl5pPr marL="1641668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5pPr>
      <a:lvl6pPr marL="2052085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6pPr>
      <a:lvl7pPr marL="2462502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7pPr>
      <a:lvl8pPr marL="2872919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8pPr>
      <a:lvl9pPr marL="3283336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26">
          <p15:clr>
            <a:srgbClr val="F26B43"/>
          </p15:clr>
        </p15:guide>
        <p15:guide id="3" orient="horz" pos="3924">
          <p15:clr>
            <a:srgbClr val="F26B43"/>
          </p15:clr>
        </p15:guide>
        <p15:guide id="4" pos="6668">
          <p15:clr>
            <a:srgbClr val="F26B43"/>
          </p15:clr>
        </p15:guide>
        <p15:guide id="8" orient="horz" pos="544">
          <p15:clr>
            <a:srgbClr val="F26B43"/>
          </p15:clr>
        </p15:guide>
        <p15:guide id="9" orient="horz" pos="771">
          <p15:clr>
            <a:srgbClr val="F26B43"/>
          </p15:clr>
        </p15:guide>
        <p15:guide id="10" pos="344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Abschlussvortrag</a:t>
            </a:r>
            <a:br>
              <a:rPr lang="de-DE" dirty="0" smtClean="0"/>
            </a:br>
            <a:r>
              <a:rPr lang="de-DE" dirty="0" smtClean="0"/>
              <a:t>Masterarbeit</a:t>
            </a:r>
            <a:endParaRPr lang="de-DE" dirty="0"/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99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72113" y="1223963"/>
            <a:ext cx="7200000" cy="4680000"/>
          </a:xfrm>
        </p:spPr>
        <p:txBody>
          <a:bodyPr>
            <a:no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Schriftarten</a:t>
            </a:r>
          </a:p>
          <a:p>
            <a:r>
              <a:rPr lang="de-DE" dirty="0" smtClean="0">
                <a:solidFill>
                  <a:schemeClr val="accent1"/>
                </a:solidFill>
              </a:rPr>
              <a:t>Anmerkungen</a:t>
            </a:r>
          </a:p>
          <a:p>
            <a:r>
              <a:rPr lang="de-DE" dirty="0" smtClean="0">
                <a:solidFill>
                  <a:schemeClr val="accent1"/>
                </a:solidFill>
              </a:rPr>
              <a:t>Farben</a:t>
            </a:r>
          </a:p>
          <a:p>
            <a:r>
              <a:rPr lang="de-DE" dirty="0" smtClean="0"/>
              <a:t>Formeln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493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Schriftarten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57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Schriftarten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Weitere Überschrift: Arial 18pt </a:t>
            </a:r>
            <a:r>
              <a:rPr lang="de-DE" dirty="0" err="1" smtClean="0"/>
              <a:t>bold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Normaler Text: Arial, 16 </a:t>
            </a:r>
            <a:r>
              <a:rPr lang="de-DE" dirty="0" err="1">
                <a:solidFill>
                  <a:schemeClr val="tx1"/>
                </a:solidFill>
              </a:rPr>
              <a:t>pt</a:t>
            </a:r>
            <a:endParaRPr lang="de-DE" dirty="0">
              <a:solidFill>
                <a:schemeClr val="tx1"/>
              </a:solidFill>
            </a:endParaRPr>
          </a:p>
          <a:p>
            <a:endParaRPr lang="de-DE" sz="1200" cap="small" dirty="0">
              <a:solidFill>
                <a:schemeClr val="bg2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58775" y="2540448"/>
            <a:ext cx="549842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200" cap="small" dirty="0" smtClean="0">
                <a:solidFill>
                  <a:schemeClr val="tx2"/>
                </a:solidFill>
              </a:rPr>
              <a:t>Referenzen: Arial 12 </a:t>
            </a:r>
            <a:r>
              <a:rPr lang="de-DE" sz="1200" cap="small" dirty="0" err="1" smtClean="0">
                <a:solidFill>
                  <a:schemeClr val="tx2"/>
                </a:solidFill>
              </a:rPr>
              <a:t>pt</a:t>
            </a:r>
            <a:r>
              <a:rPr lang="de-DE" sz="1200" cap="small" dirty="0" smtClean="0">
                <a:solidFill>
                  <a:schemeClr val="tx2"/>
                </a:solidFill>
              </a:rPr>
              <a:t>, Kapitälchen, Farbe: „Grau-50%“ – RGB: 127-127-127</a:t>
            </a:r>
            <a:endParaRPr lang="de-DE" sz="1200" cap="small" dirty="0">
              <a:solidFill>
                <a:schemeClr val="tx2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58775" y="3307203"/>
            <a:ext cx="2933495" cy="297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600" b="1" dirty="0" smtClean="0">
                <a:solidFill>
                  <a:schemeClr val="accent1"/>
                </a:solidFill>
              </a:rPr>
              <a:t>Es gibt folgende Masterfolien:</a:t>
            </a:r>
          </a:p>
          <a:p>
            <a:pPr marL="180975" indent="-180975">
              <a:lnSpc>
                <a:spcPct val="110000"/>
              </a:lnSpc>
              <a:buFont typeface="Arial" pitchFamily="34" charset="0"/>
              <a:buChar char="•"/>
            </a:pPr>
            <a:r>
              <a:rPr lang="de-DE" sz="1600" dirty="0" smtClean="0"/>
              <a:t>Titelfolie DE/EN</a:t>
            </a:r>
          </a:p>
          <a:p>
            <a:pPr marL="180975" indent="-180975">
              <a:lnSpc>
                <a:spcPct val="110000"/>
              </a:lnSpc>
              <a:buFont typeface="Arial" pitchFamily="34" charset="0"/>
              <a:buChar char="•"/>
            </a:pPr>
            <a:r>
              <a:rPr lang="de-DE" sz="1600" dirty="0" smtClean="0"/>
              <a:t>Schlussfolie DE/EN</a:t>
            </a:r>
          </a:p>
          <a:p>
            <a:pPr marL="180975" indent="-180975">
              <a:lnSpc>
                <a:spcPct val="110000"/>
              </a:lnSpc>
              <a:buFont typeface="Arial" pitchFamily="34" charset="0"/>
              <a:buChar char="•"/>
            </a:pPr>
            <a:r>
              <a:rPr lang="de-DE" sz="1600" dirty="0"/>
              <a:t>Inhalt </a:t>
            </a:r>
            <a:r>
              <a:rPr lang="de-DE" sz="1600" dirty="0" smtClean="0"/>
              <a:t>leer DE/EN</a:t>
            </a:r>
          </a:p>
          <a:p>
            <a:pPr marL="180975" indent="-180975">
              <a:lnSpc>
                <a:spcPct val="110000"/>
              </a:lnSpc>
              <a:buFont typeface="Arial" pitchFamily="34" charset="0"/>
              <a:buChar char="•"/>
            </a:pPr>
            <a:r>
              <a:rPr lang="de-DE" sz="1600" dirty="0" smtClean="0"/>
              <a:t>Inhalt Platzhalter DE/EN</a:t>
            </a:r>
            <a:endParaRPr lang="de-DE" sz="1600" dirty="0"/>
          </a:p>
          <a:p>
            <a:pPr marL="180975" indent="-180975">
              <a:lnSpc>
                <a:spcPct val="110000"/>
              </a:lnSpc>
              <a:buFont typeface="Arial" pitchFamily="34" charset="0"/>
              <a:buChar char="•"/>
            </a:pPr>
            <a:endParaRPr lang="de-DE" sz="1600" dirty="0" smtClean="0"/>
          </a:p>
          <a:p>
            <a:pPr marL="180975" indent="-180975">
              <a:lnSpc>
                <a:spcPct val="110000"/>
              </a:lnSpc>
              <a:buFont typeface="Arial" pitchFamily="34" charset="0"/>
              <a:buChar char="•"/>
            </a:pPr>
            <a:r>
              <a:rPr lang="de-DE" sz="1600" dirty="0" smtClean="0"/>
              <a:t>Übersicht DE/EN</a:t>
            </a:r>
          </a:p>
          <a:p>
            <a:pPr marL="180975" indent="-180975">
              <a:lnSpc>
                <a:spcPct val="110000"/>
              </a:lnSpc>
              <a:buFont typeface="Arial" pitchFamily="34" charset="0"/>
              <a:buChar char="•"/>
            </a:pPr>
            <a:r>
              <a:rPr lang="de-DE" sz="1600" dirty="0" smtClean="0"/>
              <a:t>Übersicht Kreise DE/EN</a:t>
            </a:r>
          </a:p>
          <a:p>
            <a:pPr marL="180975" indent="-180975">
              <a:lnSpc>
                <a:spcPct val="110000"/>
              </a:lnSpc>
              <a:buFont typeface="Arial" pitchFamily="34" charset="0"/>
              <a:buChar char="•"/>
            </a:pPr>
            <a:r>
              <a:rPr lang="de-DE" sz="1600" dirty="0" smtClean="0"/>
              <a:t>Kapitel</a:t>
            </a:r>
          </a:p>
          <a:p>
            <a:pPr marL="180975" indent="-180975">
              <a:lnSpc>
                <a:spcPct val="110000"/>
              </a:lnSpc>
              <a:buFont typeface="Arial" pitchFamily="34" charset="0"/>
              <a:buChar char="•"/>
            </a:pPr>
            <a:r>
              <a:rPr lang="de-DE" sz="1600" dirty="0" smtClean="0"/>
              <a:t>Unterkapitel</a:t>
            </a:r>
          </a:p>
          <a:p>
            <a:pPr marL="180975" indent="-180975">
              <a:lnSpc>
                <a:spcPct val="110000"/>
              </a:lnSpc>
              <a:buFont typeface="Arial" pitchFamily="34" charset="0"/>
              <a:buChar char="•"/>
            </a:pPr>
            <a:r>
              <a:rPr lang="de-DE" sz="1600" dirty="0" smtClean="0"/>
              <a:t>Zitat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480886" y="3422090"/>
            <a:ext cx="4074549" cy="520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600" dirty="0" smtClean="0"/>
              <a:t>Der Bereich außerhalb der rot-gestrichelten Linien muss immer freibleiben!!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652000" y="864000"/>
            <a:ext cx="49334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600" dirty="0" smtClean="0"/>
              <a:t>Position: horizontal: 1,0 cm – vertikal: 2,4 cm 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652000" y="1224000"/>
            <a:ext cx="49334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600" dirty="0" smtClean="0"/>
              <a:t>Position: horizontal: 1,0 cm – vertikal: 3,4 cm  </a:t>
            </a:r>
          </a:p>
        </p:txBody>
      </p:sp>
      <p:pic>
        <p:nvPicPr>
          <p:cNvPr id="16" name="Picture 4" descr="http://upload.wikimedia.org/wikipedia/commons/4/46/Stg-schlossplatz-kunstmuseu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886" y="4630667"/>
            <a:ext cx="1876800" cy="140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/>
          <p:cNvSpPr txBox="1"/>
          <p:nvPr/>
        </p:nvSpPr>
        <p:spPr>
          <a:xfrm>
            <a:off x="7831462" y="5328245"/>
            <a:ext cx="27539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600" dirty="0"/>
              <a:t>o</a:t>
            </a:r>
            <a:r>
              <a:rPr lang="de-DE" sz="1600" dirty="0" smtClean="0"/>
              <a:t>der in einer dezenten Farbe im Bild</a:t>
            </a:r>
          </a:p>
        </p:txBody>
      </p:sp>
      <p:sp>
        <p:nvSpPr>
          <p:cNvPr id="18" name="Textfeld 17"/>
          <p:cNvSpPr txBox="1">
            <a:spLocks noChangeArrowheads="1"/>
          </p:cNvSpPr>
          <p:nvPr/>
        </p:nvSpPr>
        <p:spPr bwMode="auto">
          <a:xfrm rot="16200000">
            <a:off x="6778813" y="5211355"/>
            <a:ext cx="14076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l" defTabSz="4175125" rtl="0" fontAlgn="base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2087563" indent="-1630363" algn="l" defTabSz="4175125" rtl="0" fontAlgn="base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4175125" indent="-3260725" algn="l" defTabSz="4175125" rtl="0" fontAlgn="base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6264275" indent="-4892675" algn="l" defTabSz="4175125" rtl="0" fontAlgn="base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8351838" indent="-6523038" algn="l" defTabSz="4175125" rtl="0" fontAlgn="base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800" dirty="0" smtClean="0">
                <a:solidFill>
                  <a:schemeClr val="tx2"/>
                </a:solidFill>
              </a:rPr>
              <a:t>[</a:t>
            </a:r>
            <a:r>
              <a:rPr lang="de-DE" sz="800" dirty="0" err="1" smtClean="0">
                <a:solidFill>
                  <a:schemeClr val="tx2"/>
                </a:solidFill>
              </a:rPr>
              <a:t>Enslin</a:t>
            </a:r>
            <a:r>
              <a:rPr lang="de-DE" sz="800" dirty="0" smtClean="0">
                <a:solidFill>
                  <a:schemeClr val="tx2"/>
                </a:solidFill>
              </a:rPr>
              <a:t>, Wikimedia </a:t>
            </a:r>
            <a:r>
              <a:rPr lang="de-DE" sz="800" dirty="0" err="1" smtClean="0">
                <a:solidFill>
                  <a:schemeClr val="tx2"/>
                </a:solidFill>
              </a:rPr>
              <a:t>Commons</a:t>
            </a:r>
            <a:r>
              <a:rPr lang="de-DE" sz="800" dirty="0" smtClean="0">
                <a:solidFill>
                  <a:schemeClr val="tx2"/>
                </a:solidFill>
              </a:rPr>
              <a:t>, </a:t>
            </a:r>
            <a:br>
              <a:rPr lang="de-DE" sz="800" dirty="0" smtClean="0">
                <a:solidFill>
                  <a:schemeClr val="tx2"/>
                </a:solidFill>
              </a:rPr>
            </a:br>
            <a:r>
              <a:rPr lang="de-DE" sz="800" dirty="0" smtClean="0">
                <a:solidFill>
                  <a:schemeClr val="tx2"/>
                </a:solidFill>
              </a:rPr>
              <a:t>CC BY-SA 3.0] </a:t>
            </a:r>
            <a:endParaRPr lang="de-DE" sz="800" dirty="0">
              <a:solidFill>
                <a:schemeClr val="tx2"/>
              </a:solidFill>
            </a:endParaRPr>
          </a:p>
        </p:txBody>
      </p:sp>
      <p:sp>
        <p:nvSpPr>
          <p:cNvPr id="19" name="Textfeld 18"/>
          <p:cNvSpPr txBox="1">
            <a:spLocks noChangeArrowheads="1"/>
          </p:cNvSpPr>
          <p:nvPr/>
        </p:nvSpPr>
        <p:spPr bwMode="auto">
          <a:xfrm>
            <a:off x="7824929" y="4796842"/>
            <a:ext cx="276052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l" defTabSz="4175125" rtl="0" fontAlgn="base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2087563" indent="-1630363" algn="l" defTabSz="4175125" rtl="0" fontAlgn="base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4175125" indent="-3260725" algn="l" defTabSz="4175125" rtl="0" fontAlgn="base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6264275" indent="-4892675" algn="l" defTabSz="4175125" rtl="0" fontAlgn="base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8351838" indent="-6523038" algn="l" defTabSz="4175125" rtl="0" fontAlgn="base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800" dirty="0" smtClean="0">
                <a:solidFill>
                  <a:schemeClr val="tx2"/>
                </a:solidFill>
              </a:rPr>
              <a:t>Quellenangabe:</a:t>
            </a:r>
            <a:br>
              <a:rPr lang="de-DE" sz="800" dirty="0" smtClean="0">
                <a:solidFill>
                  <a:schemeClr val="tx2"/>
                </a:solidFill>
              </a:rPr>
            </a:br>
            <a:r>
              <a:rPr lang="de-DE" sz="800" dirty="0" smtClean="0">
                <a:solidFill>
                  <a:schemeClr val="tx2"/>
                </a:solidFill>
              </a:rPr>
              <a:t>Arial 8 </a:t>
            </a:r>
            <a:r>
              <a:rPr lang="de-DE" sz="800" dirty="0" err="1" smtClean="0">
                <a:solidFill>
                  <a:schemeClr val="tx2"/>
                </a:solidFill>
              </a:rPr>
              <a:t>pt</a:t>
            </a:r>
            <a:r>
              <a:rPr lang="de-DE" sz="800" dirty="0" smtClean="0">
                <a:solidFill>
                  <a:schemeClr val="tx2"/>
                </a:solidFill>
              </a:rPr>
              <a:t>, Farbe: „Grau-50%“ - RGB: 127-127-127</a:t>
            </a:r>
            <a:endParaRPr lang="de-DE" sz="800" dirty="0">
              <a:solidFill>
                <a:schemeClr val="tx2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358775" y="1886631"/>
            <a:ext cx="5599290" cy="2585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600"/>
              </a:spcAft>
              <a:tabLst>
                <a:tab pos="1257300" algn="l"/>
              </a:tabLst>
            </a:pPr>
            <a:r>
              <a:rPr lang="de-DE" dirty="0" smtClean="0">
                <a:solidFill>
                  <a:schemeClr val="accent1"/>
                </a:solidFill>
              </a:rPr>
              <a:t>Überschriften können auch dunkelblau: sein (0 </a:t>
            </a:r>
            <a:r>
              <a:rPr lang="de-DE" dirty="0">
                <a:solidFill>
                  <a:schemeClr val="accent1"/>
                </a:solidFill>
              </a:rPr>
              <a:t>– </a:t>
            </a:r>
            <a:r>
              <a:rPr lang="de-DE" dirty="0" smtClean="0">
                <a:solidFill>
                  <a:schemeClr val="accent1"/>
                </a:solidFill>
              </a:rPr>
              <a:t>65 – 145)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652000" y="1555315"/>
            <a:ext cx="49334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600" dirty="0" smtClean="0"/>
              <a:t>Zweite Spalte: horizontal: 15,7 cm  </a:t>
            </a:r>
          </a:p>
        </p:txBody>
      </p:sp>
    </p:spTree>
    <p:extLst>
      <p:ext uri="{BB962C8B-B14F-4D97-AF65-F5344CB8AC3E}">
        <p14:creationId xmlns:p14="http://schemas.microsoft.com/office/powerpoint/2010/main" val="294772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Farben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331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Farben</a:t>
            </a:r>
            <a:endParaRPr lang="de-DE" dirty="0"/>
          </a:p>
        </p:txBody>
      </p:sp>
      <p:sp>
        <p:nvSpPr>
          <p:cNvPr id="5" name="Gleichschenkliges Dreieck 4"/>
          <p:cNvSpPr/>
          <p:nvPr/>
        </p:nvSpPr>
        <p:spPr>
          <a:xfrm>
            <a:off x="1003899" y="2572030"/>
            <a:ext cx="5878513" cy="1314480"/>
          </a:xfrm>
          <a:prstGeom prst="triangle">
            <a:avLst/>
          </a:prstGeom>
          <a:solidFill>
            <a:schemeClr val="accent4"/>
          </a:solidFill>
          <a:ln w="25400"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just">
              <a:spcAft>
                <a:spcPts val="600"/>
              </a:spcAft>
              <a:tabLst>
                <a:tab pos="1257300" algn="l"/>
              </a:tabLst>
            </a:pPr>
            <a:r>
              <a:rPr lang="de-DE" sz="1600" b="0" dirty="0" smtClean="0">
                <a:solidFill>
                  <a:schemeClr val="accent3"/>
                </a:solidFill>
              </a:rPr>
              <a:t>Hell grün: 	190 – 230 – 150</a:t>
            </a:r>
          </a:p>
          <a:p>
            <a:pPr algn="just">
              <a:spcAft>
                <a:spcPts val="600"/>
              </a:spcAft>
              <a:tabLst>
                <a:tab pos="1257300" algn="l"/>
              </a:tabLst>
            </a:pPr>
            <a:r>
              <a:rPr lang="de-DE" sz="1600" dirty="0" smtClean="0">
                <a:solidFill>
                  <a:schemeClr val="accent3"/>
                </a:solidFill>
              </a:rPr>
              <a:t>Dunkel grün:	0 – 100 </a:t>
            </a:r>
            <a:r>
              <a:rPr lang="de-DE" sz="1600" dirty="0">
                <a:solidFill>
                  <a:schemeClr val="accent3"/>
                </a:solidFill>
              </a:rPr>
              <a:t>– </a:t>
            </a:r>
            <a:r>
              <a:rPr lang="de-DE" sz="1600" dirty="0" smtClean="0">
                <a:solidFill>
                  <a:schemeClr val="accent3"/>
                </a:solidFill>
              </a:rPr>
              <a:t>0</a:t>
            </a:r>
            <a:endParaRPr lang="de-DE" sz="1600" b="0" dirty="0" smtClean="0">
              <a:solidFill>
                <a:schemeClr val="accent3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817075" y="1732057"/>
            <a:ext cx="4130675" cy="930503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5"/>
            </a:solidFill>
          </a:ln>
        </p:spPr>
        <p:txBody>
          <a:bodyPr wrap="square" rtlCol="0" anchor="ctr">
            <a:spAutoFit/>
          </a:bodyPr>
          <a:lstStyle/>
          <a:p>
            <a:pPr algn="just">
              <a:spcAft>
                <a:spcPts val="600"/>
              </a:spcAft>
              <a:tabLst>
                <a:tab pos="1257300" algn="l"/>
              </a:tabLst>
            </a:pPr>
            <a:r>
              <a:rPr lang="de-DE" sz="1600" b="0" dirty="0" smtClean="0">
                <a:solidFill>
                  <a:schemeClr val="accent5"/>
                </a:solidFill>
              </a:rPr>
              <a:t>Hell rot:	250 – 200 – 200</a:t>
            </a:r>
          </a:p>
          <a:p>
            <a:pPr algn="just">
              <a:spcAft>
                <a:spcPts val="600"/>
              </a:spcAft>
              <a:tabLst>
                <a:tab pos="1257300" algn="l"/>
              </a:tabLst>
            </a:pPr>
            <a:r>
              <a:rPr lang="de-DE" sz="1600" dirty="0" smtClean="0">
                <a:solidFill>
                  <a:schemeClr val="accent5"/>
                </a:solidFill>
              </a:rPr>
              <a:t>Dunkel rot:	190 – 0 </a:t>
            </a:r>
            <a:r>
              <a:rPr lang="de-DE" sz="1600" dirty="0">
                <a:solidFill>
                  <a:schemeClr val="accent5"/>
                </a:solidFill>
              </a:rPr>
              <a:t>– </a:t>
            </a:r>
            <a:r>
              <a:rPr lang="de-DE" sz="1600" dirty="0" smtClean="0">
                <a:solidFill>
                  <a:schemeClr val="accent5"/>
                </a:solidFill>
              </a:rPr>
              <a:t>0</a:t>
            </a:r>
            <a:endParaRPr lang="de-DE" sz="1600" b="0" dirty="0" smtClean="0">
              <a:solidFill>
                <a:schemeClr val="accent5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836423" y="1234572"/>
            <a:ext cx="3581400" cy="6617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just">
              <a:spcAft>
                <a:spcPts val="600"/>
              </a:spcAft>
              <a:tabLst>
                <a:tab pos="1257300" algn="l"/>
              </a:tabLst>
            </a:pPr>
            <a:r>
              <a:rPr lang="de-DE" sz="1600" dirty="0" smtClean="0">
                <a:solidFill>
                  <a:schemeClr val="accent1"/>
                </a:solidFill>
              </a:rPr>
              <a:t>Hell blau:	190 – 210 – 250</a:t>
            </a:r>
          </a:p>
          <a:p>
            <a:pPr algn="just">
              <a:spcAft>
                <a:spcPts val="600"/>
              </a:spcAft>
              <a:tabLst>
                <a:tab pos="1257300" algn="l"/>
              </a:tabLst>
            </a:pPr>
            <a:r>
              <a:rPr lang="de-DE" sz="1600" b="0" dirty="0" smtClean="0">
                <a:solidFill>
                  <a:schemeClr val="accent1"/>
                </a:solidFill>
              </a:rPr>
              <a:t>Dunkel blau:	0 – </a:t>
            </a:r>
            <a:r>
              <a:rPr lang="de-DE" sz="1600" dirty="0" smtClean="0">
                <a:solidFill>
                  <a:schemeClr val="accent1"/>
                </a:solidFill>
              </a:rPr>
              <a:t>65</a:t>
            </a:r>
            <a:r>
              <a:rPr lang="de-DE" sz="1600" dirty="0">
                <a:solidFill>
                  <a:schemeClr val="accent1"/>
                </a:solidFill>
              </a:rPr>
              <a:t> – </a:t>
            </a:r>
            <a:r>
              <a:rPr lang="de-DE" sz="1600" dirty="0" smtClean="0">
                <a:solidFill>
                  <a:schemeClr val="accent1"/>
                </a:solidFill>
              </a:rPr>
              <a:t>145</a:t>
            </a:r>
            <a:endParaRPr lang="de-DE" sz="1600" b="0" dirty="0" smtClean="0">
              <a:solidFill>
                <a:schemeClr val="accent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67337" y="4972318"/>
            <a:ext cx="877887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600" dirty="0" smtClean="0"/>
              <a:t>Für diese sieben Farben gibt es auch ein </a:t>
            </a:r>
            <a:r>
              <a:rPr lang="de-DE" sz="1600" dirty="0" err="1" smtClean="0"/>
              <a:t>LaTeX-Stylefile</a:t>
            </a:r>
            <a:r>
              <a:rPr lang="de-DE" sz="1600" dirty="0" smtClean="0"/>
              <a:t>: </a:t>
            </a:r>
            <a:r>
              <a:rPr lang="de-DE" sz="1600" dirty="0" err="1" smtClean="0">
                <a:latin typeface="Courier New" pitchFamily="49" charset="0"/>
                <a:cs typeface="Courier New" pitchFamily="49" charset="0"/>
              </a:rPr>
              <a:t>IBB_farbe.sty</a:t>
            </a:r>
            <a:r>
              <a:rPr lang="de-DE" sz="1600" dirty="0" smtClean="0"/>
              <a:t>, das von der Klasse </a:t>
            </a:r>
            <a:r>
              <a:rPr lang="de-DE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IBB_folien</a:t>
            </a:r>
            <a:r>
              <a:rPr lang="de-DE" sz="1600" dirty="0" smtClean="0"/>
              <a:t> automatisch eingebunden wird.</a:t>
            </a:r>
          </a:p>
          <a:p>
            <a:r>
              <a:rPr lang="de-DE" sz="1600" dirty="0" smtClean="0"/>
              <a:t>Um Text oder Teile einer Formel farbig zu machen einfach mit z.B. </a:t>
            </a:r>
            <a:r>
              <a:rPr lang="de-DE" sz="16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de-DE" sz="1600" dirty="0" err="1" smtClean="0">
                <a:latin typeface="Courier New" pitchFamily="49" charset="0"/>
                <a:cs typeface="Courier New" pitchFamily="49" charset="0"/>
              </a:rPr>
              <a:t>dgruen</a:t>
            </a:r>
            <a:r>
              <a:rPr lang="de-DE" sz="1600" dirty="0" smtClean="0">
                <a:latin typeface="Courier New" pitchFamily="49" charset="0"/>
                <a:cs typeface="Courier New" pitchFamily="49" charset="0"/>
              </a:rPr>
              <a:t>{…}</a:t>
            </a:r>
            <a:r>
              <a:rPr lang="de-DE" sz="1600" dirty="0" smtClean="0"/>
              <a:t> umschließen. Weitere Farben: </a:t>
            </a:r>
            <a:r>
              <a:rPr lang="de-DE" sz="1600" dirty="0" err="1" smtClean="0">
                <a:latin typeface="Courier New" pitchFamily="49" charset="0"/>
                <a:cs typeface="Courier New" pitchFamily="49" charset="0"/>
              </a:rPr>
              <a:t>hblau</a:t>
            </a:r>
            <a:r>
              <a:rPr lang="de-DE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600" dirty="0" err="1" smtClean="0">
                <a:latin typeface="Courier New" pitchFamily="49" charset="0"/>
                <a:cs typeface="Courier New" pitchFamily="49" charset="0"/>
              </a:rPr>
              <a:t>dblau</a:t>
            </a:r>
            <a:r>
              <a:rPr lang="de-DE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600" dirty="0" err="1" smtClean="0">
                <a:latin typeface="Courier New" pitchFamily="49" charset="0"/>
                <a:cs typeface="Courier New" pitchFamily="49" charset="0"/>
              </a:rPr>
              <a:t>lblau</a:t>
            </a:r>
            <a:r>
              <a:rPr lang="de-DE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600" dirty="0" err="1" smtClean="0">
                <a:latin typeface="Courier New" pitchFamily="49" charset="0"/>
                <a:cs typeface="Courier New" pitchFamily="49" charset="0"/>
              </a:rPr>
              <a:t>hrot</a:t>
            </a:r>
            <a:r>
              <a:rPr lang="de-DE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600" dirty="0" err="1" smtClean="0">
                <a:latin typeface="Courier New" pitchFamily="49" charset="0"/>
                <a:cs typeface="Courier New" pitchFamily="49" charset="0"/>
              </a:rPr>
              <a:t>drot</a:t>
            </a:r>
            <a:r>
              <a:rPr lang="de-DE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600" dirty="0" err="1" smtClean="0">
                <a:latin typeface="Courier New" pitchFamily="49" charset="0"/>
                <a:cs typeface="Courier New" pitchFamily="49" charset="0"/>
              </a:rPr>
              <a:t>hgruen</a:t>
            </a:r>
            <a:r>
              <a:rPr lang="de-DE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600" dirty="0" err="1" smtClean="0">
                <a:latin typeface="Courier New" pitchFamily="49" charset="0"/>
                <a:cs typeface="Courier New" pitchFamily="49" charset="0"/>
              </a:rPr>
              <a:t>dgruen</a:t>
            </a:r>
            <a:endParaRPr lang="de-DE" sz="16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5472113" y="871309"/>
            <a:ext cx="511333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600" dirty="0" smtClean="0"/>
              <a:t>Die Angaben zu den sieben Farben sind RGB-Werte.</a:t>
            </a:r>
          </a:p>
        </p:txBody>
      </p:sp>
      <p:sp>
        <p:nvSpPr>
          <p:cNvPr id="2" name="Ellipse 1"/>
          <p:cNvSpPr/>
          <p:nvPr/>
        </p:nvSpPr>
        <p:spPr>
          <a:xfrm>
            <a:off x="7831492" y="2929814"/>
            <a:ext cx="1620000" cy="1620000"/>
          </a:xfrm>
          <a:prstGeom prst="ellipse">
            <a:avLst/>
          </a:prstGeom>
          <a:solidFill>
            <a:srgbClr val="00B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/>
          </a:p>
        </p:txBody>
      </p:sp>
      <p:sp>
        <p:nvSpPr>
          <p:cNvPr id="3" name="Textfeld 2"/>
          <p:cNvSpPr txBox="1"/>
          <p:nvPr/>
        </p:nvSpPr>
        <p:spPr>
          <a:xfrm>
            <a:off x="7829914" y="3501933"/>
            <a:ext cx="1632905" cy="54960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buClr>
                <a:schemeClr val="accent1"/>
              </a:buClr>
            </a:pPr>
            <a:r>
              <a:rPr lang="de-DE" sz="1600" dirty="0" smtClean="0">
                <a:solidFill>
                  <a:schemeClr val="bg1"/>
                </a:solidFill>
              </a:rPr>
              <a:t>Leuchtend blau:</a:t>
            </a:r>
            <a:br>
              <a:rPr lang="de-DE" sz="1600" dirty="0" smtClean="0">
                <a:solidFill>
                  <a:schemeClr val="bg1"/>
                </a:solidFill>
              </a:rPr>
            </a:br>
            <a:r>
              <a:rPr lang="de-DE" sz="1600" dirty="0" smtClean="0">
                <a:solidFill>
                  <a:schemeClr val="bg1"/>
                </a:solidFill>
              </a:rPr>
              <a:t>0 – </a:t>
            </a:r>
            <a:r>
              <a:rPr lang="de-DE" sz="1600" dirty="0">
                <a:solidFill>
                  <a:schemeClr val="bg1"/>
                </a:solidFill>
              </a:rPr>
              <a:t>187 – </a:t>
            </a:r>
            <a:r>
              <a:rPr lang="de-DE" sz="1600" dirty="0" smtClean="0">
                <a:solidFill>
                  <a:schemeClr val="bg1"/>
                </a:solidFill>
              </a:rPr>
              <a:t>255 </a:t>
            </a:r>
          </a:p>
        </p:txBody>
      </p:sp>
    </p:spTree>
    <p:extLst>
      <p:ext uri="{BB962C8B-B14F-4D97-AF65-F5344CB8AC3E}">
        <p14:creationId xmlns:p14="http://schemas.microsoft.com/office/powerpoint/2010/main" val="45559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Formeln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358775" y="1223963"/>
            <a:ext cx="102266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600" dirty="0" err="1" smtClean="0"/>
              <a:t>IguanaTeX</a:t>
            </a:r>
            <a:r>
              <a:rPr lang="de-DE" sz="1600" dirty="0" smtClean="0"/>
              <a:t>-Formeln erzeugt mit der </a:t>
            </a:r>
            <a:r>
              <a:rPr lang="de-DE" sz="1600" dirty="0"/>
              <a:t>Klasse </a:t>
            </a:r>
            <a:r>
              <a:rPr lang="de-DE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IBB_folien</a:t>
            </a:r>
            <a:r>
              <a:rPr lang="de-DE" sz="1600" dirty="0" smtClean="0"/>
              <a:t> und einer Größe von 16 </a:t>
            </a:r>
            <a:r>
              <a:rPr lang="de-DE" sz="1600" dirty="0" err="1" smtClean="0"/>
              <a:t>pt</a:t>
            </a:r>
            <a:r>
              <a:rPr lang="de-DE" sz="1600" dirty="0" smtClean="0"/>
              <a:t> passen zu Arial 16 </a:t>
            </a:r>
            <a:r>
              <a:rPr lang="de-DE" sz="1600" dirty="0" err="1" smtClean="0"/>
              <a:t>pt</a:t>
            </a:r>
            <a:r>
              <a:rPr lang="de-DE" sz="1600" dirty="0" smtClean="0"/>
              <a:t>.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58775" y="2586038"/>
            <a:ext cx="3738203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\</a:t>
            </a:r>
            <a:r>
              <a:rPr lang="de-DE" sz="1100" dirty="0" err="1" smtClean="0">
                <a:latin typeface="Courier New" pitchFamily="49" charset="0"/>
                <a:cs typeface="Courier New" pitchFamily="49" charset="0"/>
              </a:rPr>
              <a:t>documentclass</a:t>
            </a:r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100" dirty="0" err="1" smtClean="0">
                <a:latin typeface="Courier New" pitchFamily="49" charset="0"/>
                <a:cs typeface="Courier New" pitchFamily="49" charset="0"/>
              </a:rPr>
              <a:t>ngerman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]{IBB_folien}</a:t>
            </a:r>
          </a:p>
          <a:p>
            <a:r>
              <a:rPr lang="de-DE" sz="11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de-DE" sz="1100" dirty="0" err="1">
                <a:latin typeface="Courier New" pitchFamily="49" charset="0"/>
                <a:cs typeface="Courier New" pitchFamily="49" charset="0"/>
              </a:rPr>
              <a:t>begin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de-DE" sz="1100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de-DE" sz="11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de-DE" sz="1100" dirty="0" err="1">
                <a:latin typeface="Courier New" pitchFamily="49" charset="0"/>
                <a:cs typeface="Courier New" pitchFamily="49" charset="0"/>
              </a:rPr>
              <a:t>begin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de-DE" sz="1100" dirty="0" err="1">
                <a:latin typeface="Courier New" pitchFamily="49" charset="0"/>
                <a:cs typeface="Courier New" pitchFamily="49" charset="0"/>
              </a:rPr>
              <a:t>align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de-DE" sz="1100" dirty="0">
                <a:latin typeface="Courier New" pitchFamily="49" charset="0"/>
                <a:cs typeface="Courier New" pitchFamily="49" charset="0"/>
              </a:rPr>
              <a:t>\Pi &amp;= </a:t>
            </a:r>
            <a:r>
              <a:rPr lang="de-DE" sz="11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\</a:t>
            </a:r>
            <a:r>
              <a:rPr lang="de-DE" sz="1100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dgruen</a:t>
            </a:r>
            <a:r>
              <a:rPr lang="de-DE" sz="11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{\Pi_\Rext} 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de-DE" sz="1100" dirty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\</a:t>
            </a:r>
            <a:r>
              <a:rPr lang="de-DE" sz="1100" dirty="0" err="1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drot</a:t>
            </a:r>
            <a:r>
              <a:rPr lang="de-DE" sz="1100" dirty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{\Pi_\</a:t>
            </a:r>
            <a:r>
              <a:rPr lang="de-DE" sz="1100" dirty="0" err="1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Rint</a:t>
            </a:r>
            <a:r>
              <a:rPr lang="de-DE" sz="1100" dirty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de-DE" sz="1100" dirty="0">
                <a:latin typeface="Courier New" pitchFamily="49" charset="0"/>
                <a:cs typeface="Courier New" pitchFamily="49" charset="0"/>
              </a:rPr>
              <a:t>\end{</a:t>
            </a:r>
            <a:r>
              <a:rPr lang="de-DE" sz="1100" dirty="0" err="1">
                <a:latin typeface="Courier New" pitchFamily="49" charset="0"/>
                <a:cs typeface="Courier New" pitchFamily="49" charset="0"/>
              </a:rPr>
              <a:t>align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de-DE" sz="1100" dirty="0">
                <a:latin typeface="Courier New" pitchFamily="49" charset="0"/>
                <a:cs typeface="Courier New" pitchFamily="49" charset="0"/>
              </a:rPr>
              <a:t>\end{</a:t>
            </a:r>
            <a:r>
              <a:rPr lang="de-DE" sz="1100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}</a:t>
            </a:r>
            <a:endParaRPr lang="de-DE" sz="1100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28" y="1902604"/>
            <a:ext cx="1500036" cy="18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5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Zusammenfassung und Ausblick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2448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platzhalter 1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4" t="15046" r="28997" b="19310"/>
          <a:stretch/>
        </p:blipFill>
        <p:spPr>
          <a:xfrm>
            <a:off x="575386" y="2542361"/>
            <a:ext cx="1723500" cy="1723500"/>
          </a:xfrm>
        </p:spPr>
      </p:pic>
      <p:sp>
        <p:nvSpPr>
          <p:cNvPr id="14" name="Textplatzhalt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Malte von Scheven</a:t>
            </a:r>
            <a:endParaRPr lang="de-DE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66121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56121</a:t>
            </a:r>
            <a:endParaRPr lang="de-DE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 smtClean="0"/>
              <a:t>mvs@ibb.uni-stuttgart.de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549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0159"/>
  <p:tag name="ORIGINALWIDTH" val="921,8787"/>
  <p:tag name="LATEXADDIN" val="\documentclass[ngerman]{IBB_folien}&#10;\begin{document}&#10;\begin{align}&#10;\Pi &amp;= \dgruen{\Pi_\Rext} + \drot{\Pi_\Rint}&#10;\end{align}&#10;\end{document}&#10;"/>
  <p:tag name="IGUANATEXSIZE" val="16"/>
  <p:tag name="IGUANATEXCURSOR" val="111"/>
  <p:tag name="TRANSPARENCY" val="Wahr"/>
  <p:tag name="FILENAME" val=""/>
  <p:tag name="LATEXENGINEID" val="1"/>
  <p:tag name="TEMPFOLDER" val="C:\Users\ac107233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Titel_Master">
  <a:themeElements>
    <a:clrScheme name="IBB 2018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4682"/>
      </a:accent1>
      <a:accent2>
        <a:srgbClr val="BED2FA"/>
      </a:accent2>
      <a:accent3>
        <a:srgbClr val="BE0000"/>
      </a:accent3>
      <a:accent4>
        <a:srgbClr val="FAC8C8"/>
      </a:accent4>
      <a:accent5>
        <a:srgbClr val="006400"/>
      </a:accent5>
      <a:accent6>
        <a:srgbClr val="BEE696"/>
      </a:accent6>
      <a:hlink>
        <a:srgbClr val="00BEFF"/>
      </a:hlink>
      <a:folHlink>
        <a:srgbClr val="524D4D"/>
      </a:folHlink>
    </a:clrScheme>
    <a:fontScheme name="IBB 201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9388" indent="-179388"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Vorlage D_16zu10_2016 FINAL.pptx" id="{8DB6FAF9-6A4F-4D75-A683-D48AEF9AAE50}" vid="{57EAAEE8-FD76-4127-9847-2D51CF0FFF07}"/>
    </a:ext>
  </a:extLst>
</a:theme>
</file>

<file path=ppt/theme/theme2.xml><?xml version="1.0" encoding="utf-8"?>
<a:theme xmlns:a="http://schemas.openxmlformats.org/drawingml/2006/main" name="Inhalt_Master DE">
  <a:themeElements>
    <a:clrScheme name="IBB 2018">
      <a:dk1>
        <a:srgbClr val="000000"/>
      </a:dk1>
      <a:lt1>
        <a:srgbClr val="FFFFFF"/>
      </a:lt1>
      <a:dk2>
        <a:srgbClr val="7F7F7F"/>
      </a:dk2>
      <a:lt2>
        <a:srgbClr val="00BBFF"/>
      </a:lt2>
      <a:accent1>
        <a:srgbClr val="004191"/>
      </a:accent1>
      <a:accent2>
        <a:srgbClr val="BED2FA"/>
      </a:accent2>
      <a:accent3>
        <a:srgbClr val="006400"/>
      </a:accent3>
      <a:accent4>
        <a:srgbClr val="BEE696"/>
      </a:accent4>
      <a:accent5>
        <a:srgbClr val="BE0000"/>
      </a:accent5>
      <a:accent6>
        <a:srgbClr val="FAC8C8"/>
      </a:accent6>
      <a:hlink>
        <a:srgbClr val="00BEFF"/>
      </a:hlink>
      <a:folHlink>
        <a:srgbClr val="524D4D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Aft>
            <a:spcPts val="600"/>
          </a:spcAft>
          <a:buClr>
            <a:schemeClr val="accent1"/>
          </a:buCl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Vorlage D_16zu10_2016 FINAL.pptx" id="{8DB6FAF9-6A4F-4D75-A683-D48AEF9AAE50}" vid="{57EAAEE8-FD76-4127-9847-2D51CF0FFF07}"/>
    </a:ext>
  </a:extLst>
</a:theme>
</file>

<file path=ppt/theme/theme3.xml><?xml version="1.0" encoding="utf-8"?>
<a:theme xmlns:a="http://schemas.openxmlformats.org/drawingml/2006/main" name="Inhalt_Master EN">
  <a:themeElements>
    <a:clrScheme name="IBB 2018">
      <a:dk1>
        <a:srgbClr val="000000"/>
      </a:dk1>
      <a:lt1>
        <a:srgbClr val="FFFFFF"/>
      </a:lt1>
      <a:dk2>
        <a:srgbClr val="7F7F7F"/>
      </a:dk2>
      <a:lt2>
        <a:srgbClr val="00BBFF"/>
      </a:lt2>
      <a:accent1>
        <a:srgbClr val="004191"/>
      </a:accent1>
      <a:accent2>
        <a:srgbClr val="BED2FA"/>
      </a:accent2>
      <a:accent3>
        <a:srgbClr val="006400"/>
      </a:accent3>
      <a:accent4>
        <a:srgbClr val="BEE696"/>
      </a:accent4>
      <a:accent5>
        <a:srgbClr val="BE0000"/>
      </a:accent5>
      <a:accent6>
        <a:srgbClr val="FAC8C8"/>
      </a:accent6>
      <a:hlink>
        <a:srgbClr val="00BEFF"/>
      </a:hlink>
      <a:folHlink>
        <a:srgbClr val="524D4D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>
          <a:lnSpc>
            <a:spcPct val="110000"/>
          </a:lnSpc>
          <a:buClr>
            <a:schemeClr val="accent1"/>
          </a:buCl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Vorlage D_16zu10_2016 FINAL.pptx" id="{8DB6FAF9-6A4F-4D75-A683-D48AEF9AAE50}" vid="{57EAAEE8-FD76-4127-9847-2D51CF0FFF07}"/>
    </a:ext>
  </a:extLst>
</a:theme>
</file>

<file path=ppt/theme/theme4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 Vorlage D_16zu10</Template>
  <TotalTime>0</TotalTime>
  <Words>268</Words>
  <Application>Microsoft Office PowerPoint</Application>
  <PresentationFormat>Benutzerdefiniert</PresentationFormat>
  <Paragraphs>55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Courier New</vt:lpstr>
      <vt:lpstr>Titel_Master</vt:lpstr>
      <vt:lpstr>Inhalt_Master DE</vt:lpstr>
      <vt:lpstr>Inhalt_Master EN</vt:lpstr>
      <vt:lpstr>PowerPoint-Präsentation</vt:lpstr>
      <vt:lpstr>Gliederung</vt:lpstr>
      <vt:lpstr>Schriftarten</vt:lpstr>
      <vt:lpstr>Schriftarten</vt:lpstr>
      <vt:lpstr>Farben</vt:lpstr>
      <vt:lpstr>Farben</vt:lpstr>
      <vt:lpstr>Formeln</vt:lpstr>
      <vt:lpstr>Zusammenfassung und Ausblick</vt:lpstr>
      <vt:lpstr>PowerPoint-Präsentation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2018-10-09T12:41:42Z</dcterms:created>
  <dcterms:modified xsi:type="dcterms:W3CDTF">2018-11-08T16:22:03Z</dcterms:modified>
</cp:coreProperties>
</file>